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Youngest Script" charset="1" panose="0000050000000000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4819" y="995969"/>
            <a:ext cx="28631163" cy="41899262"/>
          </a:xfrm>
          <a:custGeom>
            <a:avLst/>
            <a:gdLst/>
            <a:ahLst/>
            <a:cxnLst/>
            <a:rect r="r" b="b" t="t" l="l"/>
            <a:pathLst>
              <a:path h="41899262" w="28631163">
                <a:moveTo>
                  <a:pt x="0" y="0"/>
                </a:moveTo>
                <a:lnTo>
                  <a:pt x="28631162" y="0"/>
                </a:lnTo>
                <a:lnTo>
                  <a:pt x="28631162" y="41899262"/>
                </a:lnTo>
                <a:lnTo>
                  <a:pt x="0" y="41899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57189" y="19966925"/>
            <a:ext cx="7938226" cy="14433138"/>
          </a:xfrm>
          <a:custGeom>
            <a:avLst/>
            <a:gdLst/>
            <a:ahLst/>
            <a:cxnLst/>
            <a:rect r="r" b="b" t="t" l="l"/>
            <a:pathLst>
              <a:path h="14433138" w="7938226">
                <a:moveTo>
                  <a:pt x="0" y="0"/>
                </a:moveTo>
                <a:lnTo>
                  <a:pt x="7938226" y="0"/>
                </a:lnTo>
                <a:lnTo>
                  <a:pt x="7938226" y="14433138"/>
                </a:lnTo>
                <a:lnTo>
                  <a:pt x="0" y="144331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877652" y="22987266"/>
            <a:ext cx="7138912" cy="11011175"/>
          </a:xfrm>
          <a:custGeom>
            <a:avLst/>
            <a:gdLst/>
            <a:ahLst/>
            <a:cxnLst/>
            <a:rect r="r" b="b" t="t" l="l"/>
            <a:pathLst>
              <a:path h="11011175" w="7138912">
                <a:moveTo>
                  <a:pt x="0" y="0"/>
                </a:moveTo>
                <a:lnTo>
                  <a:pt x="7138911" y="0"/>
                </a:lnTo>
                <a:lnTo>
                  <a:pt x="7138911" y="11011175"/>
                </a:lnTo>
                <a:lnTo>
                  <a:pt x="0" y="11011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44237" y="22731857"/>
            <a:ext cx="7105230" cy="11521994"/>
          </a:xfrm>
          <a:custGeom>
            <a:avLst/>
            <a:gdLst/>
            <a:ahLst/>
            <a:cxnLst/>
            <a:rect r="r" b="b" t="t" l="l"/>
            <a:pathLst>
              <a:path h="11521994" w="7105230">
                <a:moveTo>
                  <a:pt x="0" y="0"/>
                </a:moveTo>
                <a:lnTo>
                  <a:pt x="7105229" y="0"/>
                </a:lnTo>
                <a:lnTo>
                  <a:pt x="7105229" y="11521994"/>
                </a:lnTo>
                <a:lnTo>
                  <a:pt x="0" y="115219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358067">
            <a:off x="5454998" y="16482405"/>
            <a:ext cx="18857773" cy="3458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205"/>
              </a:lnSpc>
              <a:spcBef>
                <a:spcPct val="0"/>
              </a:spcBef>
            </a:pPr>
            <a:r>
              <a:rPr lang="en-US" sz="40411">
                <a:solidFill>
                  <a:srgbClr val="1E1E1E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Party</a:t>
            </a:r>
          </a:p>
        </p:txBody>
      </p:sp>
      <p:sp>
        <p:nvSpPr>
          <p:cNvPr name="TextBox 7" id="7"/>
          <p:cNvSpPr txBox="true"/>
          <p:nvPr/>
        </p:nvSpPr>
        <p:spPr>
          <a:xfrm rot="-358067">
            <a:off x="3241211" y="11082313"/>
            <a:ext cx="23285347" cy="3458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205"/>
              </a:lnSpc>
              <a:spcBef>
                <a:spcPct val="0"/>
              </a:spcBef>
            </a:pPr>
            <a:r>
              <a:rPr lang="en-US" sz="40411">
                <a:solidFill>
                  <a:srgbClr val="1E1E1E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Birthday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32903" y="35944516"/>
            <a:ext cx="18794994" cy="26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9"/>
              </a:lnSpc>
            </a:pPr>
            <a:r>
              <a:rPr lang="en-US" b="true" sz="6153" spc="984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10829"/>
              </a:lnSpc>
            </a:pPr>
            <a:r>
              <a:rPr lang="en-US" b="true" sz="6153" spc="984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42798" y="5869883"/>
            <a:ext cx="18202907" cy="1227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87"/>
              </a:lnSpc>
              <a:spcBef>
                <a:spcPct val="0"/>
              </a:spcBef>
            </a:pPr>
            <a:r>
              <a:rPr lang="en-US" b="true" sz="5958" spc="953">
                <a:solidFill>
                  <a:srgbClr val="1E1E1E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DAGywCYGYg4</dc:identifier>
  <dcterms:modified xsi:type="dcterms:W3CDTF">2011-08-01T06:04:30Z</dcterms:modified>
  <cp:revision>1</cp:revision>
  <dc:title>Pink and Black Illustrative Minimalist Birthday Party Flyer (32 x 48 in)</dc:title>
</cp:coreProperties>
</file>